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59" r:id="rId15"/>
    <p:sldId id="270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000066"/>
    <a:srgbClr val="FFFF66"/>
    <a:srgbClr val="0CFCFC"/>
    <a:srgbClr val="CCCCFF"/>
    <a:srgbClr val="10F8C6"/>
    <a:srgbClr val="17F174"/>
    <a:srgbClr val="06C0B7"/>
    <a:srgbClr val="852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56" d="100"/>
          <a:sy n="56" d="100"/>
        </p:scale>
        <p:origin x="43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80F3D-956E-5E23-10B6-0531081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D2E0C-22E8-0B30-FA3C-61FF97BC6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1E2EA-B00D-ACE9-2169-FFB174E5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3ED8D-9301-3526-512F-3C3D1EA0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02C4AD-81F0-6E28-90F5-468CE3FA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24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70DA0-7C87-B892-907E-DE487829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B61091-D082-E6EA-78CA-B44677F68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1EA230-BBA1-3D60-9BD1-730A31DA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8132FC-C7B9-E516-8B51-CFA23DF3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8B0E2-24BF-CC6C-7C87-C0A925DC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78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D29C83-89B9-82E6-01B6-92BD8B482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F85F52-F89F-EC94-331F-F7FB17C68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7DE1D-91E6-677C-B05E-483608C2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5234A7-5597-E6CC-3BF0-227108A1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0457F7-47A3-8119-EE8A-7288E6321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07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E1040-1519-7D94-6093-A702A80E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85BF97-B8A1-574F-0EEC-0B1F86A62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9884AE-D0B8-C523-23F7-6E3F9174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25E40-60CB-CB0F-4D73-FC88AD46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8A3FD1-857A-17F1-1F43-22A4AD2E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97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ABC2D-0764-61F1-936C-93B6FD40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3D887B-CFAD-DA2C-7B4B-C33B12A96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BF2328-A707-C337-D3F0-4402453F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A3B734-3C31-C248-8AEC-CEE97809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30E24D-6661-1597-3AB6-DACC4599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93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34D-ED9D-8707-2CCF-C603BF6D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8450DF-F38B-B10A-C13F-D6A0C00C6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DA8140-F530-A747-B1DC-D7C6DA84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37E981-8BEC-67C5-A555-AA570C39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737E7B-F655-71BC-E4AA-9353BBDE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8A7637-D7F2-CF1E-3F97-D2C73F8D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02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A92F4-21A7-BF73-4B09-BE1B8BBA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C9DBFD-3388-7E88-E237-E228E83CE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DA35A7-B337-049A-22F1-E24365E57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EFDE2E-00D2-2CFC-E151-3E7ED9328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BCBDD09-5811-377E-9B8A-DCEEF9B1E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C0CF72-0F75-ABC9-75D4-C53B2437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E41E3A-C2B8-0EA2-CD66-C9073A3E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6CA41F-5A69-FB5F-CFE0-96B9C260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6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2ED1B-F19D-3D91-994D-D4414D61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6611E4-2FA8-47D7-FF17-D148BC2D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477326-E131-56B6-DE45-6892E08D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6D6F3D-08CA-A388-16DE-7B75C5E0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15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5348ADA-E432-CB98-ECBE-EF8371B4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977885-2FC6-7E83-22E6-9D85C689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B2F708-DC55-6A15-3639-1BFCA7D4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6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58729-5878-6407-6979-452C8647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BDD1C0-10DD-6AA5-0CFD-A53523BE3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77C5F3-E36C-6C20-2FD9-D0F4B2EF2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C57BE2-2329-4C63-DF96-1DD090C5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426E6D-DC44-E503-975E-EC9E481A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CBDDC2-7787-A318-5EB6-F1D4DBFEE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7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FB5DF-DCEA-A1EE-3026-DE032110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956426-B537-44F6-3A9F-023D6CB72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F516C9-BF8D-3922-B3DD-907D0897F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50F189-9274-E648-6B5A-51E2F85E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2A97BF-53FE-CB84-AD99-87A5F17B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FCE2C6-CF16-1519-72EB-822CB504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20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63AB3A-AC8F-1478-E51F-7C6F995E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4D2A54-A060-8233-6DFB-6E658DAC8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C99BB-AA0B-8EC3-D8AB-552260505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0DA10-9B81-483A-95CF-1CB921F66828}" type="datetimeFigureOut">
              <a:rPr lang="es-ES" smtClean="0"/>
              <a:t>01/06/2022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C24D12-0C36-9448-1B91-258BDE2E2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2373EC-D3B1-2CC5-0D8A-ACDBBA29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BFA7F-97EC-4595-816F-A6FF3EF76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18" Type="http://schemas.openxmlformats.org/officeDocument/2006/relationships/image" Target="../media/image10.png"/><Relationship Id="rId3" Type="http://schemas.openxmlformats.org/officeDocument/2006/relationships/slide" Target="slide10.xml"/><Relationship Id="rId21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17" Type="http://schemas.openxmlformats.org/officeDocument/2006/relationships/slide" Target="slide13.xml"/><Relationship Id="rId2" Type="http://schemas.openxmlformats.org/officeDocument/2006/relationships/image" Target="../media/image2.emf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2.xml"/><Relationship Id="rId5" Type="http://schemas.openxmlformats.org/officeDocument/2006/relationships/slide" Target="slide8.xml"/><Relationship Id="rId15" Type="http://schemas.openxmlformats.org/officeDocument/2006/relationships/slide" Target="slide11.xml"/><Relationship Id="rId10" Type="http://schemas.openxmlformats.org/officeDocument/2006/relationships/image" Target="../media/image6.png"/><Relationship Id="rId19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slide" Target="slide12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18" Type="http://schemas.openxmlformats.org/officeDocument/2006/relationships/image" Target="../media/image10.png"/><Relationship Id="rId3" Type="http://schemas.openxmlformats.org/officeDocument/2006/relationships/slide" Target="slide10.xml"/><Relationship Id="rId21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17" Type="http://schemas.openxmlformats.org/officeDocument/2006/relationships/slide" Target="slide13.xml"/><Relationship Id="rId2" Type="http://schemas.openxmlformats.org/officeDocument/2006/relationships/image" Target="../media/image2.emf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2.xml"/><Relationship Id="rId5" Type="http://schemas.openxmlformats.org/officeDocument/2006/relationships/slide" Target="slide8.xml"/><Relationship Id="rId15" Type="http://schemas.openxmlformats.org/officeDocument/2006/relationships/slide" Target="slide11.xml"/><Relationship Id="rId10" Type="http://schemas.openxmlformats.org/officeDocument/2006/relationships/image" Target="../media/image6.png"/><Relationship Id="rId19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slide" Target="slide12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4849387A-88DA-7640-FF75-1CB8A8662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8606" r="2438" b="12183"/>
          <a:stretch/>
        </p:blipFill>
        <p:spPr>
          <a:xfrm>
            <a:off x="-60960" y="1282"/>
            <a:ext cx="123520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2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drumroll.wav"/>
          </p:stSnd>
        </p:sndAc>
      </p:transition>
    </mc:Choice>
    <mc:Fallback>
      <p:transition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TO BE HUNGRY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451692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JILORIO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80D94F-37ED-742A-2501-5E99B03D4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43" y="2042055"/>
            <a:ext cx="2773890" cy="2773890"/>
          </a:xfrm>
          <a:prstGeom prst="rect">
            <a:avLst/>
          </a:prstGeom>
          <a:ln>
            <a:noFill/>
          </a:ln>
        </p:spPr>
      </p:pic>
      <p:pic>
        <p:nvPicPr>
          <p:cNvPr id="2" name="Jilorio">
            <a:hlinkClick r:id="" action="ppaction://media"/>
            <a:extLst>
              <a:ext uri="{FF2B5EF4-FFF2-40B4-BE49-F238E27FC236}">
                <a16:creationId xmlns:a16="http://schemas.microsoft.com/office/drawing/2014/main" id="{667EF4D0-D9A4-45B2-0305-3ADCCBB16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1E2197A6-DF57-9CD9-6075-EEA1C543C2DE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6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35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1162261" y="560707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FLIP FLOP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451692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CHOLA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E3D2C3-5B1F-5B57-9BD3-7D201D811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7052" r="27313" b="-7052"/>
          <a:stretch/>
        </p:blipFill>
        <p:spPr>
          <a:xfrm>
            <a:off x="1162261" y="1484099"/>
            <a:ext cx="2921796" cy="4228419"/>
          </a:xfrm>
          <a:prstGeom prst="rect">
            <a:avLst/>
          </a:prstGeom>
          <a:ln>
            <a:noFill/>
          </a:ln>
        </p:spPr>
      </p:pic>
      <p:pic>
        <p:nvPicPr>
          <p:cNvPr id="3" name="Chola">
            <a:hlinkClick r:id="" action="ppaction://media"/>
            <a:extLst>
              <a:ext uri="{FF2B5EF4-FFF2-40B4-BE49-F238E27FC236}">
                <a16:creationId xmlns:a16="http://schemas.microsoft.com/office/drawing/2014/main" id="{ACD5B0B4-3BE5-4FC4-3468-4C3137885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2553F2A3-03B9-A851-FF6E-688417E33163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41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1162261" y="560707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FOOL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451692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TOLETE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CEB2256-9097-E51F-700B-55261AB6C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0" y="1792326"/>
            <a:ext cx="2998087" cy="2998087"/>
          </a:xfrm>
          <a:prstGeom prst="rect">
            <a:avLst/>
          </a:prstGeom>
          <a:ln>
            <a:noFill/>
          </a:ln>
        </p:spPr>
      </p:pic>
      <p:pic>
        <p:nvPicPr>
          <p:cNvPr id="2" name="Tolete">
            <a:hlinkClick r:id="" action="ppaction://media"/>
            <a:extLst>
              <a:ext uri="{FF2B5EF4-FFF2-40B4-BE49-F238E27FC236}">
                <a16:creationId xmlns:a16="http://schemas.microsoft.com/office/drawing/2014/main" id="{EBB7BBD1-3E7C-387D-43A6-27B81D142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2685A90B-73E1-FC00-F9F5-3EFA3C4B1075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76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1162261" y="560707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BUS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451692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GUAGUA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267BE03-75DD-2367-4DF9-CE7613FAFB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t="24729" r="19845" b="32946"/>
          <a:stretch/>
        </p:blipFill>
        <p:spPr>
          <a:xfrm>
            <a:off x="504630" y="2158587"/>
            <a:ext cx="4654196" cy="2106330"/>
          </a:xfrm>
          <a:prstGeom prst="rect">
            <a:avLst/>
          </a:prstGeom>
          <a:ln>
            <a:noFill/>
          </a:ln>
        </p:spPr>
      </p:pic>
      <p:pic>
        <p:nvPicPr>
          <p:cNvPr id="10" name="WhatsApp Video 2022-05-24 at 5.31.16 PM">
            <a:hlinkClick r:id="" action="ppaction://media"/>
            <a:extLst>
              <a:ext uri="{FF2B5EF4-FFF2-40B4-BE49-F238E27FC236}">
                <a16:creationId xmlns:a16="http://schemas.microsoft.com/office/drawing/2014/main" id="{03A90659-B997-1322-8A31-C4E111B8C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10" y="0"/>
            <a:ext cx="3767990" cy="6848847"/>
          </a:xfrm>
          <a:prstGeom prst="rect">
            <a:avLst/>
          </a:prstGeom>
        </p:spPr>
      </p:pic>
      <p:sp>
        <p:nvSpPr>
          <p:cNvPr id="11" name="Diagrama de flujo: conector 10">
            <a:hlinkClick r:id="rId7" action="ppaction://hlinksldjump"/>
            <a:extLst>
              <a:ext uri="{FF2B5EF4-FFF2-40B4-BE49-F238E27FC236}">
                <a16:creationId xmlns:a16="http://schemas.microsoft.com/office/drawing/2014/main" id="{C09BE406-827A-DE3B-AEE0-34639B2879B0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8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22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F665B-2033-9246-05AB-9468DE3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2115857"/>
          </a:xfrm>
        </p:spPr>
        <p:txBody>
          <a:bodyPr>
            <a:normAutofit/>
          </a:bodyPr>
          <a:lstStyle/>
          <a:p>
            <a:pPr algn="ctr"/>
            <a:r>
              <a:rPr lang="es-ES" sz="8800" dirty="0">
                <a:solidFill>
                  <a:srgbClr val="0CFCFC"/>
                </a:solidFill>
                <a:latin typeface="Modern Love Grunge" panose="04070805081005020601" pitchFamily="82" charset="0"/>
              </a:rPr>
              <a:t>Good </a:t>
            </a:r>
            <a:r>
              <a:rPr lang="es-ES" sz="8800" dirty="0" err="1">
                <a:solidFill>
                  <a:srgbClr val="0CFCFC"/>
                </a:solidFill>
                <a:latin typeface="Modern Love Grunge" panose="04070805081005020601" pitchFamily="82" charset="0"/>
              </a:rPr>
              <a:t>job</a:t>
            </a:r>
            <a:r>
              <a:rPr lang="es-ES" sz="8800" dirty="0">
                <a:solidFill>
                  <a:srgbClr val="0CFCFC"/>
                </a:solidFill>
                <a:latin typeface="Modern Love Grunge" panose="04070805081005020601" pitchFamily="82" charset="0"/>
              </a:rPr>
              <a:t>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BA962-9AB2-A2F4-9CC1-E2B4947A8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2581"/>
            <a:ext cx="10515600" cy="2324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72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NOW…</a:t>
            </a:r>
          </a:p>
          <a:p>
            <a:pPr marL="0" indent="0" algn="ctr">
              <a:buNone/>
            </a:pPr>
            <a:r>
              <a:rPr lang="es-ES" sz="72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Choose your </a:t>
            </a:r>
            <a:r>
              <a:rPr lang="es-ES" sz="7200" dirty="0" err="1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card</a:t>
            </a:r>
            <a:endParaRPr lang="es-ES" sz="7200" dirty="0">
              <a:solidFill>
                <a:srgbClr val="0CFCFC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" name="Diagrama de flujo: conector 6">
            <a:hlinkClick r:id="rId3" action="ppaction://hlinksldjump"/>
            <a:extLst>
              <a:ext uri="{FF2B5EF4-FFF2-40B4-BE49-F238E27FC236}">
                <a16:creationId xmlns:a16="http://schemas.microsoft.com/office/drawing/2014/main" id="{27CF2FAB-7D16-CE72-E1AA-3D57244D3755}"/>
              </a:ext>
            </a:extLst>
          </p:cNvPr>
          <p:cNvSpPr/>
          <p:nvPr/>
        </p:nvSpPr>
        <p:spPr>
          <a:xfrm>
            <a:off x="11087947" y="579486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0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D7F0C-3D51-ADD2-E4F8-280A658B0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8800" dirty="0" err="1">
                <a:solidFill>
                  <a:srgbClr val="0CFCFC"/>
                </a:solidFill>
                <a:latin typeface="Modern Love Grunge" panose="04070805081005020601" pitchFamily="82" charset="0"/>
              </a:rPr>
              <a:t>Sorry</a:t>
            </a:r>
            <a:r>
              <a:rPr lang="es-ES" sz="8800" dirty="0">
                <a:solidFill>
                  <a:srgbClr val="0CFCFC"/>
                </a:solidFill>
                <a:latin typeface="Modern Love Grunge" panose="04070805081005020601" pitchFamily="82" charset="0"/>
              </a:rPr>
              <a:t>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DA0D47-1F9C-ACA8-F39E-4E4CC2AAFF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8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 have to </a:t>
            </a:r>
            <a:r>
              <a:rPr lang="es-ES" sz="4800" dirty="0" err="1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improve</a:t>
            </a:r>
            <a:r>
              <a:rPr lang="es-ES" sz="48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your </a:t>
            </a:r>
            <a:r>
              <a:rPr lang="es-ES" sz="4800" dirty="0" err="1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canarian</a:t>
            </a:r>
            <a:r>
              <a:rPr lang="es-ES" sz="48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s-ES" sz="4800" dirty="0" err="1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language</a:t>
            </a:r>
            <a:endParaRPr lang="es-ES" sz="4800" dirty="0">
              <a:solidFill>
                <a:srgbClr val="0CFCFC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60A3EF-0EBD-D199-480B-97657679429D}"/>
              </a:ext>
            </a:extLst>
          </p:cNvPr>
          <p:cNvSpPr txBox="1"/>
          <p:nvPr/>
        </p:nvSpPr>
        <p:spPr>
          <a:xfrm>
            <a:off x="2296633" y="5550196"/>
            <a:ext cx="865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>
                <a:solidFill>
                  <a:srgbClr val="FFFF00"/>
                </a:solidFill>
                <a:latin typeface="Modern Love Grunge" panose="04070805081005020601" pitchFamily="82" charset="0"/>
              </a:rPr>
              <a:t>Press</a:t>
            </a:r>
            <a:r>
              <a:rPr lang="es-ES" sz="4000" dirty="0">
                <a:solidFill>
                  <a:srgbClr val="FFFF00"/>
                </a:solidFill>
                <a:latin typeface="Modern Love Grunge" panose="04070805081005020601" pitchFamily="82" charset="0"/>
              </a:rPr>
              <a:t> the </a:t>
            </a:r>
            <a:r>
              <a:rPr lang="es-ES" sz="4000" dirty="0" err="1">
                <a:solidFill>
                  <a:srgbClr val="FFFF00"/>
                </a:solidFill>
                <a:latin typeface="Modern Love Grunge" panose="04070805081005020601" pitchFamily="82" charset="0"/>
              </a:rPr>
              <a:t>buttom</a:t>
            </a:r>
            <a:r>
              <a:rPr lang="es-ES" sz="4000" dirty="0">
                <a:solidFill>
                  <a:srgbClr val="FFFF00"/>
                </a:solidFill>
                <a:latin typeface="Modern Love Grunge" panose="04070805081005020601" pitchFamily="82" charset="0"/>
              </a:rPr>
              <a:t> and try </a:t>
            </a:r>
            <a:r>
              <a:rPr lang="es-ES" sz="4000" dirty="0" err="1">
                <a:solidFill>
                  <a:srgbClr val="FFFF00"/>
                </a:solidFill>
                <a:latin typeface="Modern Love Grunge" panose="04070805081005020601" pitchFamily="82" charset="0"/>
              </a:rPr>
              <a:t>again</a:t>
            </a:r>
            <a:endParaRPr lang="es-ES" sz="4000" dirty="0">
              <a:solidFill>
                <a:srgbClr val="FFFF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5" name="Diagrama de flujo: conector 4">
            <a:hlinkClick r:id="rId3" action="ppaction://hlinksldjump"/>
            <a:extLst>
              <a:ext uri="{FF2B5EF4-FFF2-40B4-BE49-F238E27FC236}">
                <a16:creationId xmlns:a16="http://schemas.microsoft.com/office/drawing/2014/main" id="{7334EAA3-3A5A-D0CC-3CFA-9E779515DC33}"/>
              </a:ext>
            </a:extLst>
          </p:cNvPr>
          <p:cNvSpPr/>
          <p:nvPr/>
        </p:nvSpPr>
        <p:spPr>
          <a:xfrm>
            <a:off x="11087947" y="579486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130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explode.wav"/>
          </p:stSnd>
        </p:sndAc>
      </p:transition>
    </mc:Choice>
    <mc:Fallback>
      <p:transition spd="slow"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BOTÓN 1">
            <a:extLst>
              <a:ext uri="{FF2B5EF4-FFF2-40B4-BE49-F238E27FC236}">
                <a16:creationId xmlns:a16="http://schemas.microsoft.com/office/drawing/2014/main" id="{1D54CDD0-39D4-FB3C-B582-27E81653D2CD}"/>
              </a:ext>
            </a:extLst>
          </p:cNvPr>
          <p:cNvGrpSpPr/>
          <p:nvPr/>
        </p:nvGrpSpPr>
        <p:grpSpPr>
          <a:xfrm>
            <a:off x="779333" y="4656713"/>
            <a:ext cx="1375200" cy="1452202"/>
            <a:chOff x="751111" y="4766978"/>
            <a:chExt cx="1375200" cy="1452202"/>
          </a:xfrm>
        </p:grpSpPr>
        <p:grpSp>
          <p:nvGrpSpPr>
            <p:cNvPr id="10" name="BOTÓN">
              <a:extLst>
                <a:ext uri="{FF2B5EF4-FFF2-40B4-BE49-F238E27FC236}">
                  <a16:creationId xmlns:a16="http://schemas.microsoft.com/office/drawing/2014/main" id="{B9FFD04F-C2AC-A8CE-D799-32287779B7BD}"/>
                </a:ext>
              </a:extLst>
            </p:cNvPr>
            <p:cNvGrpSpPr/>
            <p:nvPr/>
          </p:nvGrpSpPr>
          <p:grpSpPr>
            <a:xfrm>
              <a:off x="751111" y="4766978"/>
              <a:ext cx="1375200" cy="1452202"/>
              <a:chOff x="2469600" y="4795200"/>
              <a:chExt cx="1375200" cy="1452202"/>
            </a:xfrm>
          </p:grpSpPr>
          <p:sp>
            <p:nvSpPr>
              <p:cNvPr id="8" name="Diagrama de flujo: conector 7">
                <a:extLst>
                  <a:ext uri="{FF2B5EF4-FFF2-40B4-BE49-F238E27FC236}">
                    <a16:creationId xmlns:a16="http://schemas.microsoft.com/office/drawing/2014/main" id="{7CFB2956-E4E8-092C-5B4D-FCDF208E11A4}"/>
                  </a:ext>
                </a:extLst>
              </p:cNvPr>
              <p:cNvSpPr/>
              <p:nvPr/>
            </p:nvSpPr>
            <p:spPr>
              <a:xfrm>
                <a:off x="2469600" y="4795200"/>
                <a:ext cx="1375200" cy="1452202"/>
              </a:xfrm>
              <a:prstGeom prst="flowChartConnector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Diagrama de flujo: conector 8">
                <a:extLst>
                  <a:ext uri="{FF2B5EF4-FFF2-40B4-BE49-F238E27FC236}">
                    <a16:creationId xmlns:a16="http://schemas.microsoft.com/office/drawing/2014/main" id="{1800C677-6FB1-064C-B0F8-1B00509CBB0D}"/>
                  </a:ext>
                </a:extLst>
              </p:cNvPr>
              <p:cNvSpPr/>
              <p:nvPr/>
            </p:nvSpPr>
            <p:spPr>
              <a:xfrm>
                <a:off x="2545800" y="4895400"/>
                <a:ext cx="1222800" cy="1251802"/>
              </a:xfrm>
              <a:prstGeom prst="flowChartConnector">
                <a:avLst/>
              </a:prstGeom>
              <a:solidFill>
                <a:srgbClr val="FF0000"/>
              </a:solidFill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E045A5D6-8431-7077-E997-DF02C794775A}"/>
                </a:ext>
              </a:extLst>
            </p:cNvPr>
            <p:cNvSpPr txBox="1"/>
            <p:nvPr/>
          </p:nvSpPr>
          <p:spPr>
            <a:xfrm>
              <a:off x="958933" y="5308413"/>
              <a:ext cx="959556" cy="369332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CFCFC"/>
                  </a:solidFill>
                  <a:latin typeface="Amasis MT Pro Black" panose="02040A04050005020304" pitchFamily="18" charset="0"/>
                  <a:cs typeface="Aharoni" panose="02010803020104030203" pitchFamily="2" charset="-79"/>
                </a:rPr>
                <a:t>PRESS</a:t>
              </a:r>
            </a:p>
          </p:txBody>
        </p:sp>
      </p:grpSp>
      <p:grpSp>
        <p:nvGrpSpPr>
          <p:cNvPr id="56" name="RULETA">
            <a:extLst>
              <a:ext uri="{FF2B5EF4-FFF2-40B4-BE49-F238E27FC236}">
                <a16:creationId xmlns:a16="http://schemas.microsoft.com/office/drawing/2014/main" id="{5967D3AC-4E46-A424-B75A-CC19AFC181DE}"/>
              </a:ext>
            </a:extLst>
          </p:cNvPr>
          <p:cNvGrpSpPr/>
          <p:nvPr/>
        </p:nvGrpSpPr>
        <p:grpSpPr>
          <a:xfrm>
            <a:off x="2868229" y="122682"/>
            <a:ext cx="10946892" cy="6612636"/>
            <a:chOff x="3652806" y="122682"/>
            <a:chExt cx="10946892" cy="6612636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7678C112-FA6A-826C-65C6-A545F0C2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2806" y="122682"/>
              <a:ext cx="10946892" cy="6612636"/>
            </a:xfrm>
            <a:prstGeom prst="rect">
              <a:avLst/>
            </a:prstGeom>
            <a:solidFill>
              <a:srgbClr val="6600CC"/>
            </a:solidFill>
            <a:ln w="19050">
              <a:noFill/>
            </a:ln>
            <a:scene3d>
              <a:camera prst="orthographicFront"/>
              <a:lightRig rig="threePt" dir="t"/>
            </a:scene3d>
            <a:sp3d contourW="25400">
              <a:contourClr>
                <a:schemeClr val="tx1"/>
              </a:contourClr>
            </a:sp3d>
          </p:spPr>
        </p:pic>
        <p:sp>
          <p:nvSpPr>
            <p:cNvPr id="7" name="Diagrama de flujo: conector 6">
              <a:extLst>
                <a:ext uri="{FF2B5EF4-FFF2-40B4-BE49-F238E27FC236}">
                  <a16:creationId xmlns:a16="http://schemas.microsoft.com/office/drawing/2014/main" id="{E9A593EB-5FAF-1A7C-BC42-31DEFDC76C62}"/>
                </a:ext>
              </a:extLst>
            </p:cNvPr>
            <p:cNvSpPr/>
            <p:nvPr/>
          </p:nvSpPr>
          <p:spPr>
            <a:xfrm>
              <a:off x="8481152" y="2765522"/>
              <a:ext cx="1051500" cy="1038578"/>
            </a:xfrm>
            <a:prstGeom prst="flowChartConnector">
              <a:avLst/>
            </a:prstGeom>
            <a:solidFill>
              <a:srgbClr val="FF0000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36">
              <a:hlinkClick r:id="rId3" action="ppaction://hlinksldjump"/>
              <a:extLst>
                <a:ext uri="{FF2B5EF4-FFF2-40B4-BE49-F238E27FC236}">
                  <a16:creationId xmlns:a16="http://schemas.microsoft.com/office/drawing/2014/main" id="{98E563B6-4AE6-3E7A-0E09-CB5ADFF8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36167">
              <a:off x="6413260" y="1246466"/>
              <a:ext cx="1265163" cy="12651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n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4FC05661-5118-DBF8-DFB2-F72EC8317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r="14631"/>
            <a:stretch/>
          </p:blipFill>
          <p:spPr>
            <a:xfrm rot="1044384">
              <a:off x="7477797" y="4849364"/>
              <a:ext cx="1475142" cy="14385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Imagen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FA9C6C6E-F408-4D67-5B93-172682E8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37142">
              <a:off x="7577982" y="325356"/>
              <a:ext cx="1526064" cy="15260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Imagen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F9F69E46-A662-3193-9317-53F8F94C3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1484">
              <a:off x="9100813" y="4867437"/>
              <a:ext cx="1368779" cy="13687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Imagen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CD2886AD-ED91-F99A-B272-6533B80C5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1676">
              <a:off x="6441238" y="4106577"/>
              <a:ext cx="1209207" cy="12092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Imagen 44">
              <a:hlinkClick r:id="rId13" action="ppaction://hlinksldjump"/>
              <a:extLst>
                <a:ext uri="{FF2B5EF4-FFF2-40B4-BE49-F238E27FC236}">
                  <a16:creationId xmlns:a16="http://schemas.microsoft.com/office/drawing/2014/main" id="{A80B188B-3153-C615-7601-2C83C033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58943">
              <a:off x="10637216" y="2618695"/>
              <a:ext cx="1332232" cy="13322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Imagen 4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F7474A-2700-7E50-FA2D-7449C4BD9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7052" r="27313" b="-7052"/>
            <a:stretch/>
          </p:blipFill>
          <p:spPr>
            <a:xfrm rot="18265242">
              <a:off x="10414725" y="3877276"/>
              <a:ext cx="1300434" cy="18819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Imagen 48" descr="Interfaz de usuario gráfica, Aplicación&#10;&#10;Descripción generada automáticamente">
              <a:hlinkClick r:id="rId17" action="ppaction://hlinksldjump"/>
              <a:extLst>
                <a:ext uri="{FF2B5EF4-FFF2-40B4-BE49-F238E27FC236}">
                  <a16:creationId xmlns:a16="http://schemas.microsoft.com/office/drawing/2014/main" id="{34DF0A27-FA72-ACD3-0A7F-5E37EC0EA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9" t="24729" r="19845" b="32946"/>
            <a:stretch/>
          </p:blipFill>
          <p:spPr>
            <a:xfrm rot="13772440">
              <a:off x="10232510" y="1321534"/>
              <a:ext cx="1835976" cy="8309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Imagen 50" descr="Una naranja encima de una mesa&#10;&#10;Descripción generada automáticamente con confianza baja">
              <a:hlinkClick r:id="rId19" action="ppaction://hlinksldjump"/>
              <a:extLst>
                <a:ext uri="{FF2B5EF4-FFF2-40B4-BE49-F238E27FC236}">
                  <a16:creationId xmlns:a16="http://schemas.microsoft.com/office/drawing/2014/main" id="{E83C45FD-B563-A4FC-0DC5-D52F35C4D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2" t="18054" r="21111" b="26121"/>
            <a:stretch/>
          </p:blipFill>
          <p:spPr>
            <a:xfrm rot="12037955">
              <a:off x="8945649" y="293727"/>
              <a:ext cx="1674585" cy="11677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Imagen 54" descr="Imagen en blanco y negro&#10;&#10;Descripción generada automáticamente con confianza baja">
              <a:hlinkClick r:id="rId21" action="ppaction://hlinksldjump"/>
              <a:extLst>
                <a:ext uri="{FF2B5EF4-FFF2-40B4-BE49-F238E27FC236}">
                  <a16:creationId xmlns:a16="http://schemas.microsoft.com/office/drawing/2014/main" id="{918F8152-6FBE-6B5F-DB93-23448495B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4" t="21462" r="32347" b="35216"/>
            <a:stretch/>
          </p:blipFill>
          <p:spPr>
            <a:xfrm rot="5400000">
              <a:off x="5607129" y="2741539"/>
              <a:ext cx="1672385" cy="10865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Lágrima 59">
            <a:extLst>
              <a:ext uri="{FF2B5EF4-FFF2-40B4-BE49-F238E27FC236}">
                <a16:creationId xmlns:a16="http://schemas.microsoft.com/office/drawing/2014/main" id="{C0E0125A-5654-9089-552E-58955469BC90}"/>
              </a:ext>
            </a:extLst>
          </p:cNvPr>
          <p:cNvSpPr/>
          <p:nvPr/>
        </p:nvSpPr>
        <p:spPr>
          <a:xfrm rot="5126793">
            <a:off x="5181404" y="645300"/>
            <a:ext cx="942622" cy="1010355"/>
          </a:xfrm>
          <a:prstGeom prst="teardrop">
            <a:avLst/>
          </a:prstGeom>
          <a:solidFill>
            <a:srgbClr val="6600CC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D019EA-58FC-088E-999C-764F51CBF0D6}"/>
              </a:ext>
            </a:extLst>
          </p:cNvPr>
          <p:cNvSpPr txBox="1"/>
          <p:nvPr/>
        </p:nvSpPr>
        <p:spPr>
          <a:xfrm>
            <a:off x="169334" y="426668"/>
            <a:ext cx="477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CFCFC"/>
                </a:solidFill>
                <a:latin typeface="Modern Love Grunge" panose="020B0604020202020204" pitchFamily="82" charset="0"/>
                <a:cs typeface="Dreaming Outloud Pro" panose="020B0604020202020204" pitchFamily="66" charset="0"/>
              </a:rPr>
              <a:t>DO YOU WANT TO TAKE A CARD?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981F02-4D48-1C95-4ECF-4B6B840F8603}"/>
              </a:ext>
            </a:extLst>
          </p:cNvPr>
          <p:cNvSpPr txBox="1"/>
          <p:nvPr/>
        </p:nvSpPr>
        <p:spPr>
          <a:xfrm>
            <a:off x="90310" y="2448618"/>
            <a:ext cx="4735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PRESS THE BUTTOM AND REPEAT WITH THEM</a:t>
            </a:r>
          </a:p>
        </p:txBody>
      </p:sp>
    </p:spTree>
    <p:extLst>
      <p:ext uri="{BB962C8B-B14F-4D97-AF65-F5344CB8AC3E}">
        <p14:creationId xmlns:p14="http://schemas.microsoft.com/office/powerpoint/2010/main" val="403337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BOTÓN 1">
            <a:extLst>
              <a:ext uri="{FF2B5EF4-FFF2-40B4-BE49-F238E27FC236}">
                <a16:creationId xmlns:a16="http://schemas.microsoft.com/office/drawing/2014/main" id="{1D54CDD0-39D4-FB3C-B582-27E81653D2CD}"/>
              </a:ext>
            </a:extLst>
          </p:cNvPr>
          <p:cNvGrpSpPr/>
          <p:nvPr/>
        </p:nvGrpSpPr>
        <p:grpSpPr>
          <a:xfrm>
            <a:off x="779333" y="4656713"/>
            <a:ext cx="1375200" cy="1452202"/>
            <a:chOff x="751111" y="4766978"/>
            <a:chExt cx="1375200" cy="1452202"/>
          </a:xfrm>
        </p:grpSpPr>
        <p:grpSp>
          <p:nvGrpSpPr>
            <p:cNvPr id="10" name="BOTÓN">
              <a:extLst>
                <a:ext uri="{FF2B5EF4-FFF2-40B4-BE49-F238E27FC236}">
                  <a16:creationId xmlns:a16="http://schemas.microsoft.com/office/drawing/2014/main" id="{B9FFD04F-C2AC-A8CE-D799-32287779B7BD}"/>
                </a:ext>
              </a:extLst>
            </p:cNvPr>
            <p:cNvGrpSpPr/>
            <p:nvPr/>
          </p:nvGrpSpPr>
          <p:grpSpPr>
            <a:xfrm>
              <a:off x="751111" y="4766978"/>
              <a:ext cx="1375200" cy="1452202"/>
              <a:chOff x="2469600" y="4795200"/>
              <a:chExt cx="1375200" cy="1452202"/>
            </a:xfrm>
          </p:grpSpPr>
          <p:sp>
            <p:nvSpPr>
              <p:cNvPr id="8" name="Diagrama de flujo: conector 7">
                <a:extLst>
                  <a:ext uri="{FF2B5EF4-FFF2-40B4-BE49-F238E27FC236}">
                    <a16:creationId xmlns:a16="http://schemas.microsoft.com/office/drawing/2014/main" id="{7CFB2956-E4E8-092C-5B4D-FCDF208E11A4}"/>
                  </a:ext>
                </a:extLst>
              </p:cNvPr>
              <p:cNvSpPr/>
              <p:nvPr/>
            </p:nvSpPr>
            <p:spPr>
              <a:xfrm>
                <a:off x="2469600" y="4795200"/>
                <a:ext cx="1375200" cy="1452202"/>
              </a:xfrm>
              <a:prstGeom prst="flowChartConnector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Diagrama de flujo: conector 8">
                <a:extLst>
                  <a:ext uri="{FF2B5EF4-FFF2-40B4-BE49-F238E27FC236}">
                    <a16:creationId xmlns:a16="http://schemas.microsoft.com/office/drawing/2014/main" id="{1800C677-6FB1-064C-B0F8-1B00509CBB0D}"/>
                  </a:ext>
                </a:extLst>
              </p:cNvPr>
              <p:cNvSpPr/>
              <p:nvPr/>
            </p:nvSpPr>
            <p:spPr>
              <a:xfrm>
                <a:off x="2545800" y="4895400"/>
                <a:ext cx="1222800" cy="1251802"/>
              </a:xfrm>
              <a:prstGeom prst="flowChartConnector">
                <a:avLst/>
              </a:prstGeom>
              <a:solidFill>
                <a:srgbClr val="FF0000"/>
              </a:solidFill>
              <a:ln w="22225"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E045A5D6-8431-7077-E997-DF02C794775A}"/>
                </a:ext>
              </a:extLst>
            </p:cNvPr>
            <p:cNvSpPr txBox="1"/>
            <p:nvPr/>
          </p:nvSpPr>
          <p:spPr>
            <a:xfrm>
              <a:off x="958933" y="5308413"/>
              <a:ext cx="959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CFCFC"/>
                  </a:solidFill>
                  <a:latin typeface="Amasis MT Pro Black" panose="02040A04050005020304" pitchFamily="18" charset="0"/>
                  <a:cs typeface="Aharoni" panose="02010803020104030203" pitchFamily="2" charset="-79"/>
                </a:rPr>
                <a:t>PRESS</a:t>
              </a:r>
            </a:p>
          </p:txBody>
        </p:sp>
      </p:grpSp>
      <p:grpSp>
        <p:nvGrpSpPr>
          <p:cNvPr id="56" name="RULETA">
            <a:extLst>
              <a:ext uri="{FF2B5EF4-FFF2-40B4-BE49-F238E27FC236}">
                <a16:creationId xmlns:a16="http://schemas.microsoft.com/office/drawing/2014/main" id="{5967D3AC-4E46-A424-B75A-CC19AFC181DE}"/>
              </a:ext>
            </a:extLst>
          </p:cNvPr>
          <p:cNvGrpSpPr/>
          <p:nvPr/>
        </p:nvGrpSpPr>
        <p:grpSpPr>
          <a:xfrm>
            <a:off x="2868229" y="122682"/>
            <a:ext cx="10946892" cy="6612636"/>
            <a:chOff x="3652806" y="122682"/>
            <a:chExt cx="10946892" cy="6612636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7678C112-FA6A-826C-65C6-A545F0C2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2806" y="122682"/>
              <a:ext cx="10946892" cy="661263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  <a:scene3d>
              <a:camera prst="orthographicFront"/>
              <a:lightRig rig="threePt" dir="t"/>
            </a:scene3d>
            <a:sp3d contourW="25400">
              <a:contourClr>
                <a:schemeClr val="tx1"/>
              </a:contourClr>
            </a:sp3d>
          </p:spPr>
        </p:pic>
        <p:sp>
          <p:nvSpPr>
            <p:cNvPr id="7" name="Diagrama de flujo: conector 6">
              <a:extLst>
                <a:ext uri="{FF2B5EF4-FFF2-40B4-BE49-F238E27FC236}">
                  <a16:creationId xmlns:a16="http://schemas.microsoft.com/office/drawing/2014/main" id="{E9A593EB-5FAF-1A7C-BC42-31DEFDC76C62}"/>
                </a:ext>
              </a:extLst>
            </p:cNvPr>
            <p:cNvSpPr/>
            <p:nvPr/>
          </p:nvSpPr>
          <p:spPr>
            <a:xfrm>
              <a:off x="8481152" y="2765522"/>
              <a:ext cx="1051500" cy="1038578"/>
            </a:xfrm>
            <a:prstGeom prst="flowChartConnector">
              <a:avLst/>
            </a:prstGeom>
            <a:solidFill>
              <a:srgbClr val="FF0000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36">
              <a:hlinkClick r:id="rId3" action="ppaction://hlinksldjump"/>
              <a:extLst>
                <a:ext uri="{FF2B5EF4-FFF2-40B4-BE49-F238E27FC236}">
                  <a16:creationId xmlns:a16="http://schemas.microsoft.com/office/drawing/2014/main" id="{98E563B6-4AE6-3E7A-0E09-CB5ADFF8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36167">
              <a:off x="6413260" y="1246466"/>
              <a:ext cx="1265163" cy="12651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n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4FC05661-5118-DBF8-DFB2-F72EC8317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r="14631"/>
            <a:stretch/>
          </p:blipFill>
          <p:spPr>
            <a:xfrm rot="1044384">
              <a:off x="7477797" y="4849364"/>
              <a:ext cx="1475142" cy="14385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Imagen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FA9C6C6E-F408-4D67-5B93-172682E8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37142">
              <a:off x="7577982" y="325356"/>
              <a:ext cx="1526064" cy="15260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Imagen 38">
              <a:hlinkClick r:id="rId9" action="ppaction://hlinksldjump"/>
              <a:extLst>
                <a:ext uri="{FF2B5EF4-FFF2-40B4-BE49-F238E27FC236}">
                  <a16:creationId xmlns:a16="http://schemas.microsoft.com/office/drawing/2014/main" id="{F9F69E46-A662-3193-9317-53F8F94C3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1484">
              <a:off x="9100813" y="4867437"/>
              <a:ext cx="1368779" cy="13687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Imagen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CD2886AD-ED91-F99A-B272-6533B80C5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1676">
              <a:off x="6441238" y="4106577"/>
              <a:ext cx="1209207" cy="12092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Imagen 44">
              <a:hlinkClick r:id="rId13" action="ppaction://hlinksldjump"/>
              <a:extLst>
                <a:ext uri="{FF2B5EF4-FFF2-40B4-BE49-F238E27FC236}">
                  <a16:creationId xmlns:a16="http://schemas.microsoft.com/office/drawing/2014/main" id="{A80B188B-3153-C615-7601-2C83C033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58943">
              <a:off x="10637216" y="2618695"/>
              <a:ext cx="1332232" cy="13322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Imagen 4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F7474A-2700-7E50-FA2D-7449C4BD9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7052" r="27313" b="-7052"/>
            <a:stretch/>
          </p:blipFill>
          <p:spPr>
            <a:xfrm rot="18265242">
              <a:off x="10414725" y="3877276"/>
              <a:ext cx="1300434" cy="18819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Imagen 48" descr="Interfaz de usuario gráfica, Aplicación&#10;&#10;Descripción generada automáticamente">
              <a:hlinkClick r:id="rId17" action="ppaction://hlinksldjump"/>
              <a:extLst>
                <a:ext uri="{FF2B5EF4-FFF2-40B4-BE49-F238E27FC236}">
                  <a16:creationId xmlns:a16="http://schemas.microsoft.com/office/drawing/2014/main" id="{34DF0A27-FA72-ACD3-0A7F-5E37EC0EA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9" t="24729" r="19845" b="32946"/>
            <a:stretch/>
          </p:blipFill>
          <p:spPr>
            <a:xfrm rot="13772440">
              <a:off x="10232510" y="1321534"/>
              <a:ext cx="1835976" cy="8309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Imagen 50" descr="Una naranja encima de una mesa&#10;&#10;Descripción generada automáticamente con confianza baja">
              <a:hlinkClick r:id="rId19" action="ppaction://hlinksldjump"/>
              <a:extLst>
                <a:ext uri="{FF2B5EF4-FFF2-40B4-BE49-F238E27FC236}">
                  <a16:creationId xmlns:a16="http://schemas.microsoft.com/office/drawing/2014/main" id="{E83C45FD-B563-A4FC-0DC5-D52F35C4D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2" t="18054" r="21111" b="26121"/>
            <a:stretch/>
          </p:blipFill>
          <p:spPr>
            <a:xfrm rot="12037955">
              <a:off x="8945649" y="293727"/>
              <a:ext cx="1674585" cy="11677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Imagen 54" descr="Imagen en blanco y negro&#10;&#10;Descripción generada automáticamente con confianza baja">
              <a:hlinkClick r:id="rId21" action="ppaction://hlinksldjump"/>
              <a:extLst>
                <a:ext uri="{FF2B5EF4-FFF2-40B4-BE49-F238E27FC236}">
                  <a16:creationId xmlns:a16="http://schemas.microsoft.com/office/drawing/2014/main" id="{918F8152-6FBE-6B5F-DB93-23448495B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4" t="21462" r="32347" b="35216"/>
            <a:stretch/>
          </p:blipFill>
          <p:spPr>
            <a:xfrm rot="5400000">
              <a:off x="5607129" y="2741539"/>
              <a:ext cx="1672385" cy="10865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Lágrima 59">
            <a:extLst>
              <a:ext uri="{FF2B5EF4-FFF2-40B4-BE49-F238E27FC236}">
                <a16:creationId xmlns:a16="http://schemas.microsoft.com/office/drawing/2014/main" id="{C0E0125A-5654-9089-552E-58955469BC90}"/>
              </a:ext>
            </a:extLst>
          </p:cNvPr>
          <p:cNvSpPr/>
          <p:nvPr/>
        </p:nvSpPr>
        <p:spPr>
          <a:xfrm rot="5126793">
            <a:off x="5181404" y="645300"/>
            <a:ext cx="942622" cy="1010355"/>
          </a:xfrm>
          <a:prstGeom prst="teardrop">
            <a:avLst/>
          </a:prstGeom>
          <a:solidFill>
            <a:srgbClr val="6600CC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D019EA-58FC-088E-999C-764F51CBF0D6}"/>
              </a:ext>
            </a:extLst>
          </p:cNvPr>
          <p:cNvSpPr txBox="1"/>
          <p:nvPr/>
        </p:nvSpPr>
        <p:spPr>
          <a:xfrm>
            <a:off x="169334" y="426668"/>
            <a:ext cx="477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CFCFC"/>
                </a:solidFill>
                <a:latin typeface="Modern Love Grunge" panose="020B0604020202020204" pitchFamily="82" charset="0"/>
                <a:cs typeface="Dreaming Outloud Pro" panose="020B0604020202020204" pitchFamily="66" charset="0"/>
              </a:rPr>
              <a:t>DO YOU WANT TO TAKE A CARD?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981F02-4D48-1C95-4ECF-4B6B840F8603}"/>
              </a:ext>
            </a:extLst>
          </p:cNvPr>
          <p:cNvSpPr txBox="1"/>
          <p:nvPr/>
        </p:nvSpPr>
        <p:spPr>
          <a:xfrm>
            <a:off x="90310" y="2448618"/>
            <a:ext cx="4735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CFCFC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PRESS THE BUTTOM AND REPEAT WITH THEM</a:t>
            </a:r>
          </a:p>
        </p:txBody>
      </p:sp>
    </p:spTree>
    <p:extLst>
      <p:ext uri="{BB962C8B-B14F-4D97-AF65-F5344CB8AC3E}">
        <p14:creationId xmlns:p14="http://schemas.microsoft.com/office/powerpoint/2010/main" val="30171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hlinkClick r:id="rId4" action="ppaction://hlinksldjump"/>
            <a:extLst>
              <a:ext uri="{FF2B5EF4-FFF2-40B4-BE49-F238E27FC236}">
                <a16:creationId xmlns:a16="http://schemas.microsoft.com/office/drawing/2014/main" id="{5545D3CC-DE66-DB22-F0EC-67FCFFA2A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8" y="417690"/>
            <a:ext cx="4773753" cy="477375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FREZZER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0" y="5435600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PELETE</a:t>
            </a:r>
          </a:p>
        </p:txBody>
      </p:sp>
      <p:pic>
        <p:nvPicPr>
          <p:cNvPr id="8" name="Pelete">
            <a:hlinkClick r:id="" action="ppaction://media"/>
            <a:extLst>
              <a:ext uri="{FF2B5EF4-FFF2-40B4-BE49-F238E27FC236}">
                <a16:creationId xmlns:a16="http://schemas.microsoft.com/office/drawing/2014/main" id="{A1B19348-8DBE-270B-B57E-26D2C80BF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778" y="0"/>
            <a:ext cx="3857625" cy="6858000"/>
          </a:xfrm>
          <a:prstGeom prst="rect">
            <a:avLst/>
          </a:prstGeom>
        </p:spPr>
      </p:pic>
      <p:sp>
        <p:nvSpPr>
          <p:cNvPr id="9" name="Diagrama de flujo: conector 8">
            <a:hlinkClick r:id="rId7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Diagrama de flujo: conector 6">
            <a:hlinkClick r:id="rId8" action="ppaction://hlinksldjump"/>
            <a:extLst>
              <a:ext uri="{FF2B5EF4-FFF2-40B4-BE49-F238E27FC236}">
                <a16:creationId xmlns:a16="http://schemas.microsoft.com/office/drawing/2014/main" id="{62934A98-F696-253E-2362-5A36B140F45A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3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13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63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CORN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320206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MILLO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E2C106-5EC8-5AC3-E9E0-16ACBEEE2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6475">
            <a:off x="968536" y="1884180"/>
            <a:ext cx="2817582" cy="2817582"/>
          </a:xfrm>
          <a:prstGeom prst="rect">
            <a:avLst/>
          </a:prstGeom>
          <a:ln>
            <a:noFill/>
          </a:ln>
        </p:spPr>
      </p:pic>
      <p:pic>
        <p:nvPicPr>
          <p:cNvPr id="10" name="Millo">
            <a:hlinkClick r:id="" action="ppaction://media"/>
            <a:extLst>
              <a:ext uri="{FF2B5EF4-FFF2-40B4-BE49-F238E27FC236}">
                <a16:creationId xmlns:a16="http://schemas.microsoft.com/office/drawing/2014/main" id="{ECBBAF25-51CD-69C4-953A-4A14D1C71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8" name="Diagrama de flujo: conector 7">
            <a:hlinkClick r:id="rId7" action="ppaction://hlinksldjump"/>
            <a:extLst>
              <a:ext uri="{FF2B5EF4-FFF2-40B4-BE49-F238E27FC236}">
                <a16:creationId xmlns:a16="http://schemas.microsoft.com/office/drawing/2014/main" id="{DD89DC2D-4751-5103-28E8-C82C54A2E98E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1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TOASTED FLOUR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192795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GOFIO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B2DE2B-98BC-9EE1-5C65-1ADEAF79C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1462" r="32347" b="35216"/>
          <a:stretch/>
        </p:blipFill>
        <p:spPr>
          <a:xfrm>
            <a:off x="707153" y="2010578"/>
            <a:ext cx="4139865" cy="2689659"/>
          </a:xfrm>
          <a:prstGeom prst="rect">
            <a:avLst/>
          </a:prstGeom>
          <a:ln>
            <a:noFill/>
          </a:ln>
        </p:spPr>
      </p:pic>
      <p:pic>
        <p:nvPicPr>
          <p:cNvPr id="2" name="Gofio">
            <a:hlinkClick r:id="" action="ppaction://media"/>
            <a:extLst>
              <a:ext uri="{FF2B5EF4-FFF2-40B4-BE49-F238E27FC236}">
                <a16:creationId xmlns:a16="http://schemas.microsoft.com/office/drawing/2014/main" id="{1D63982B-81AF-5B05-9932-65B82A460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1" name="Diagrama de flujo: conector 10">
            <a:hlinkClick r:id="rId7" action="ppaction://hlinksldjump"/>
            <a:extLst>
              <a:ext uri="{FF2B5EF4-FFF2-40B4-BE49-F238E27FC236}">
                <a16:creationId xmlns:a16="http://schemas.microsoft.com/office/drawing/2014/main" id="{DAFF630D-D62B-AD91-4463-B88CB691F61F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39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POP CORN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139304" y="5437257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COTUFA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C1B289-6E54-2DEB-7BF9-E443997B5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1" y="2187686"/>
            <a:ext cx="2482628" cy="2482628"/>
          </a:xfrm>
          <a:prstGeom prst="rect">
            <a:avLst/>
          </a:prstGeom>
          <a:ln>
            <a:noFill/>
          </a:ln>
        </p:spPr>
      </p:pic>
      <p:pic>
        <p:nvPicPr>
          <p:cNvPr id="3" name="Cotufa">
            <a:hlinkClick r:id="" action="ppaction://media"/>
            <a:extLst>
              <a:ext uri="{FF2B5EF4-FFF2-40B4-BE49-F238E27FC236}">
                <a16:creationId xmlns:a16="http://schemas.microsoft.com/office/drawing/2014/main" id="{D53F6C12-AE6E-DB4E-4D8B-0E97B8680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778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6162FAE1-05EE-B8B0-F361-BAE86B6D5100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41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LITTLE GOAT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0" y="5435600"/>
            <a:ext cx="447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BAIFO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A4CBAF-F5D7-2DA7-B517-F87A70E917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14631"/>
          <a:stretch/>
        </p:blipFill>
        <p:spPr>
          <a:xfrm>
            <a:off x="916428" y="2072869"/>
            <a:ext cx="2781286" cy="2712262"/>
          </a:xfrm>
          <a:prstGeom prst="rect">
            <a:avLst/>
          </a:prstGeom>
          <a:ln>
            <a:noFill/>
          </a:ln>
        </p:spPr>
      </p:pic>
      <p:pic>
        <p:nvPicPr>
          <p:cNvPr id="2" name="Baifo">
            <a:hlinkClick r:id="" action="ppaction://media"/>
            <a:extLst>
              <a:ext uri="{FF2B5EF4-FFF2-40B4-BE49-F238E27FC236}">
                <a16:creationId xmlns:a16="http://schemas.microsoft.com/office/drawing/2014/main" id="{FF928932-897F-0A6A-2CC0-B05B43B22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778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7858D391-82A7-823E-AD5F-E9FB7F06DBC7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4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98F991-D852-C148-65F5-337F6B23C867}"/>
              </a:ext>
            </a:extLst>
          </p:cNvPr>
          <p:cNvSpPr txBox="1"/>
          <p:nvPr/>
        </p:nvSpPr>
        <p:spPr>
          <a:xfrm>
            <a:off x="916428" y="565568"/>
            <a:ext cx="2921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BOILED POTATOES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52216D-BA96-E635-3DB4-72206E7753B2}"/>
              </a:ext>
            </a:extLst>
          </p:cNvPr>
          <p:cNvSpPr txBox="1"/>
          <p:nvPr/>
        </p:nvSpPr>
        <p:spPr>
          <a:xfrm>
            <a:off x="451692" y="5437257"/>
            <a:ext cx="4476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PAPAS ARRUGADAS</a:t>
            </a:r>
          </a:p>
        </p:txBody>
      </p:sp>
      <p:sp>
        <p:nvSpPr>
          <p:cNvPr id="9" name="Diagrama de flujo: conector 8">
            <a:hlinkClick r:id="rId4" action="ppaction://hlinksldjump"/>
            <a:extLst>
              <a:ext uri="{FF2B5EF4-FFF2-40B4-BE49-F238E27FC236}">
                <a16:creationId xmlns:a16="http://schemas.microsoft.com/office/drawing/2014/main" id="{060F655F-2774-65DE-6A95-F04DA2504BF0}"/>
              </a:ext>
            </a:extLst>
          </p:cNvPr>
          <p:cNvSpPr/>
          <p:nvPr/>
        </p:nvSpPr>
        <p:spPr>
          <a:xfrm>
            <a:off x="6790267" y="5497689"/>
            <a:ext cx="643466" cy="587022"/>
          </a:xfrm>
          <a:prstGeom prst="flowChartConnector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Una naranja encima de una mesa&#10;&#10;Descripción generada automáticamente con confianza baja">
            <a:extLst>
              <a:ext uri="{FF2B5EF4-FFF2-40B4-BE49-F238E27FC236}">
                <a16:creationId xmlns:a16="http://schemas.microsoft.com/office/drawing/2014/main" id="{E96EA306-FB5F-D0B8-D03A-79CFD874C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18054" r="21111" b="26121"/>
          <a:stretch/>
        </p:blipFill>
        <p:spPr>
          <a:xfrm>
            <a:off x="618419" y="2149731"/>
            <a:ext cx="3857625" cy="2690039"/>
          </a:xfrm>
          <a:prstGeom prst="rect">
            <a:avLst/>
          </a:prstGeom>
          <a:ln>
            <a:noFill/>
          </a:ln>
        </p:spPr>
      </p:pic>
      <p:pic>
        <p:nvPicPr>
          <p:cNvPr id="3" name="papas arrugadas">
            <a:hlinkClick r:id="" action="ppaction://media"/>
            <a:extLst>
              <a:ext uri="{FF2B5EF4-FFF2-40B4-BE49-F238E27FC236}">
                <a16:creationId xmlns:a16="http://schemas.microsoft.com/office/drawing/2014/main" id="{7AB8B90D-677C-1F07-6867-D49ED9A1F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778" y="0"/>
            <a:ext cx="3857625" cy="6858000"/>
          </a:xfrm>
          <a:prstGeom prst="rect">
            <a:avLst/>
          </a:prstGeom>
        </p:spPr>
      </p:pic>
      <p:sp>
        <p:nvSpPr>
          <p:cNvPr id="10" name="Diagrama de flujo: conector 9">
            <a:hlinkClick r:id="rId7" action="ppaction://hlinksldjump"/>
            <a:extLst>
              <a:ext uri="{FF2B5EF4-FFF2-40B4-BE49-F238E27FC236}">
                <a16:creationId xmlns:a16="http://schemas.microsoft.com/office/drawing/2014/main" id="{A09A7908-1475-D12D-ACA8-230600B1BF85}"/>
              </a:ext>
            </a:extLst>
          </p:cNvPr>
          <p:cNvSpPr/>
          <p:nvPr/>
        </p:nvSpPr>
        <p:spPr>
          <a:xfrm>
            <a:off x="6790267" y="4604421"/>
            <a:ext cx="643466" cy="587022"/>
          </a:xfrm>
          <a:prstGeom prst="flowChartConnector">
            <a:avLst/>
          </a:prstGeom>
          <a:solidFill>
            <a:srgbClr val="FFFF66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83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83</Words>
  <Application>Microsoft Office PowerPoint</Application>
  <PresentationFormat>Panorámica</PresentationFormat>
  <Paragraphs>32</Paragraphs>
  <Slides>15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Amasis MT Pro Black</vt:lpstr>
      <vt:lpstr>Arial</vt:lpstr>
      <vt:lpstr>Calibri</vt:lpstr>
      <vt:lpstr>Calibri Light</vt:lpstr>
      <vt:lpstr>Dreaming Outloud Pro</vt:lpstr>
      <vt:lpstr>Modern Love Grunge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Good job!</vt:lpstr>
      <vt:lpstr>Sorry!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 Álvarez Hernández</dc:creator>
  <cp:lastModifiedBy>Sonia Álvarez Hernández</cp:lastModifiedBy>
  <cp:revision>3</cp:revision>
  <dcterms:created xsi:type="dcterms:W3CDTF">2022-05-31T21:18:06Z</dcterms:created>
  <dcterms:modified xsi:type="dcterms:W3CDTF">2022-06-01T01:25:33Z</dcterms:modified>
</cp:coreProperties>
</file>